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00100" y="2819400"/>
            <a:ext cx="10591800" cy="1219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9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00952" y="3960693"/>
            <a:ext cx="685714" cy="27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77142" y="3951144"/>
            <a:ext cx="685714" cy="32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2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86666" y="1697503"/>
            <a:ext cx="390476" cy="334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9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43809" y="1705800"/>
            <a:ext cx="390476" cy="32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0000" y="1705800"/>
            <a:ext cx="390476" cy="32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6190" y="1705800"/>
            <a:ext cx="390476" cy="32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00952" y="2287123"/>
            <a:ext cx="390476" cy="32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86666" y="2287123"/>
            <a:ext cx="380952" cy="32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6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91428" y="3498742"/>
            <a:ext cx="3361904" cy="32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2065" y="3942715"/>
            <a:ext cx="8333105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1904" y="4681066"/>
            <a:ext cx="3190476" cy="32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2023-12-30T11:17:20Z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