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57045" y="2819400"/>
            <a:ext cx="867727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828740"/>
            <a:ext cx="10800000" cy="165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