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6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image" Target="../media/image6.png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8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image" Target="../media/image9.png"/><Relationship Id="rId2" Type="http://schemas.openxmlformats.org/officeDocument/2006/relationships/tags" Target="../tags/tag9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09620" y="2790825"/>
            <a:ext cx="5572125" cy="1276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67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39047" y="1115321"/>
            <a:ext cx="380952" cy="32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852870"/>
            <a:ext cx="10800000" cy="3107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687320" y="3869545"/>
            <a:ext cx="1553210" cy="7810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423535" y="3853670"/>
            <a:ext cx="1553210" cy="7810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455785" y="3853670"/>
            <a:ext cx="1553210" cy="7810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34110" y="5117270"/>
            <a:ext cx="1553210" cy="78105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818130" y="5153270"/>
            <a:ext cx="1495425" cy="75184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388835" y="5149670"/>
            <a:ext cx="1495425" cy="751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4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34285" y="1687298"/>
            <a:ext cx="390476" cy="333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91428" y="3985792"/>
            <a:ext cx="390476" cy="324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39047" y="3985792"/>
            <a:ext cx="390476" cy="324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86666" y="3985792"/>
            <a:ext cx="390476" cy="324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34285" y="3985792"/>
            <a:ext cx="380952" cy="324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355"/>
            <a:ext cx="10800000" cy="1212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5174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9081904" y="3486899"/>
            <a:ext cx="666666" cy="295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6862857" y="4068216"/>
            <a:ext cx="704761" cy="324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8815238" y="4068216"/>
            <a:ext cx="1400000" cy="324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white">
          <a:xfrm>
            <a:off x="9891428" y="4668593"/>
            <a:ext cx="1047619" cy="295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8"/>
            </p:custDataLst>
          </p:nvPr>
        </p:nvSpPr>
        <p:spPr bwMode="white">
          <a:xfrm>
            <a:off x="5491428" y="5240380"/>
            <a:ext cx="333333" cy="314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9"/>
            </p:custDataLst>
          </p:nvPr>
        </p:nvSpPr>
        <p:spPr bwMode="white">
          <a:xfrm>
            <a:off x="7424761" y="5249910"/>
            <a:ext cx="695238" cy="314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2023-12-30T12:56:59Z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