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7045" y="2757170"/>
            <a:ext cx="8677275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284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