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0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.xml"/><Relationship Id="rId13" Type="http://schemas.openxmlformats.org/officeDocument/2006/relationships/image" Target="../media/image7.png"/><Relationship Id="rId12" Type="http://schemas.openxmlformats.org/officeDocument/2006/relationships/tags" Target="../tags/tag10.xml"/><Relationship Id="rId11" Type="http://schemas.openxmlformats.org/officeDocument/2006/relationships/image" Target="../media/image6.png"/><Relationship Id="rId10" Type="http://schemas.openxmlformats.org/officeDocument/2006/relationships/tags" Target="../tags/tag9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9.pn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0120" y="2766695"/>
            <a:ext cx="519112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052195"/>
            <a:ext cx="9432925" cy="175958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751330" y="1633220"/>
            <a:ext cx="431800" cy="49911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5135245" y="1700530"/>
            <a:ext cx="431800" cy="49911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9455785" y="1633220"/>
            <a:ext cx="431800" cy="49911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1823085" y="2199640"/>
            <a:ext cx="431800" cy="49911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5927090" y="2199640"/>
            <a:ext cx="431800" cy="49911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8519795" y="2204720"/>
            <a:ext cx="431800" cy="49911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235"/>
            <a:ext cx="10800000" cy="19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190875" y="3885435"/>
            <a:ext cx="2303145" cy="790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567045" y="3885565"/>
            <a:ext cx="1557020" cy="8007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67270" y="3895595"/>
            <a:ext cx="230314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3082379"/>
            <a:ext cx="1057142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3082379"/>
            <a:ext cx="723809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106170"/>
            <a:ext cx="10804525" cy="311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4035" y="2402205"/>
            <a:ext cx="63817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314440" y="2402205"/>
            <a:ext cx="63817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361690" y="3554730"/>
            <a:ext cx="63817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097905" y="3554730"/>
            <a:ext cx="63817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9372600" y="2978150"/>
            <a:ext cx="63817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>
            <a:off x="5521960" y="2330450"/>
            <a:ext cx="2160270" cy="504190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5810250" y="3050540"/>
            <a:ext cx="1656080" cy="360045"/>
          </a:xfrm>
          <a:prstGeom prst="line">
            <a:avLst/>
          </a:prstGeom>
          <a:ln w="19050">
            <a:solidFill>
              <a:srgbClr val="45CEF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2410161"/>
            <a:ext cx="200000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2448258"/>
            <a:ext cx="304762" cy="9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6190" y="2353016"/>
            <a:ext cx="323809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725625"/>
            <a:ext cx="466666" cy="2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142" y="1687467"/>
            <a:ext cx="390476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3414129"/>
            <a:ext cx="390476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2023-12-30T11:17:21Z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