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2125" y="2762250"/>
            <a:ext cx="866775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362650"/>
            <a:ext cx="10800000" cy="249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