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image" Target="../media/image7.png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3415" y="1952625"/>
            <a:ext cx="1104900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79875" y="3717290"/>
            <a:ext cx="40290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720090" y="972185"/>
            <a:ext cx="6960325" cy="62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308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247615" y="1689898"/>
            <a:ext cx="161904" cy="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301875" y="1527810"/>
            <a:ext cx="6508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705350" y="1593850"/>
            <a:ext cx="6280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209520" y="1766296"/>
            <a:ext cx="571428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9502775" y="1557655"/>
            <a:ext cx="4972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2309495" y="2202815"/>
            <a:ext cx="6432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4705350" y="2202815"/>
            <a:ext cx="27559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7219315" y="2242185"/>
            <a:ext cx="46609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9568815" y="2294255"/>
            <a:ext cx="345440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7760" y="3772800"/>
            <a:ext cx="1553210" cy="781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288030" y="3772800"/>
            <a:ext cx="1553210" cy="781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448300" y="3772800"/>
            <a:ext cx="1553210" cy="781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608570" y="3772800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768840" y="37728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1844675"/>
            <a:ext cx="875665" cy="868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36405" y="1844675"/>
            <a:ext cx="875665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96975"/>
            <a:ext cx="9331325" cy="28060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826260" y="1988820"/>
            <a:ext cx="2037715" cy="67246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V="1">
            <a:off x="1775460" y="2061210"/>
            <a:ext cx="2088515" cy="60007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1877060" y="3140710"/>
            <a:ext cx="2037715" cy="67246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1826260" y="3213100"/>
            <a:ext cx="2088515" cy="60007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6960235" y="1988820"/>
            <a:ext cx="1944370" cy="172847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 flipV="1">
            <a:off x="6888480" y="2061210"/>
            <a:ext cx="2016125" cy="50355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6888480" y="2661285"/>
            <a:ext cx="2016125" cy="50355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V="1">
            <a:off x="6888480" y="3210560"/>
            <a:ext cx="2016125" cy="50355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2863288"/>
            <a:ext cx="666666" cy="3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571" y="2863288"/>
            <a:ext cx="704761" cy="3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000" y="3455510"/>
            <a:ext cx="657142" cy="29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115085"/>
            <a:ext cx="380952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1115085"/>
            <a:ext cx="380952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0000" y="3461683"/>
            <a:ext cx="361904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3471222"/>
            <a:ext cx="333333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761" y="3471222"/>
            <a:ext cx="371428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