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6570" y="2724150"/>
            <a:ext cx="8658225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