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2809875"/>
            <a:ext cx="651510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2195" y="1916430"/>
            <a:ext cx="1578610" cy="793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27985" y="1916430"/>
            <a:ext cx="800735" cy="800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3212465"/>
            <a:ext cx="1555750" cy="7981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345" y="3268800"/>
            <a:ext cx="1560830" cy="7848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3268800"/>
            <a:ext cx="1482090" cy="7454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68800" y="4568400"/>
            <a:ext cx="1511300" cy="76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26"/>
          <a:stretch>
            <a:fillRect/>
          </a:stretch>
        </p:blipFill>
        <p:spPr>
          <a:xfrm>
            <a:off x="695325" y="2334445"/>
            <a:ext cx="10800080" cy="15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33330" y="2965474"/>
            <a:ext cx="685714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854" y="3508655"/>
            <a:ext cx="638095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207770"/>
            <a:ext cx="8980170" cy="11271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855595" y="178371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543925" y="171196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1640298"/>
            <a:ext cx="704761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1649845"/>
            <a:ext cx="3438095" cy="3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6190" y="3253762"/>
            <a:ext cx="3485714" cy="33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3253762"/>
            <a:ext cx="3142857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571" y="3817042"/>
            <a:ext cx="657142" cy="2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2857" y="3797948"/>
            <a:ext cx="1742857" cy="3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7142" y="3797948"/>
            <a:ext cx="4019047" cy="3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7142" y="4342134"/>
            <a:ext cx="1333333" cy="30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1602729"/>
            <a:ext cx="3495238" cy="31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333" y="1602729"/>
            <a:ext cx="3152380" cy="31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2166563"/>
            <a:ext cx="647619" cy="27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6190" y="2137893"/>
            <a:ext cx="4980953" cy="32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9047" y="2147450"/>
            <a:ext cx="1895238" cy="29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2682614"/>
            <a:ext cx="4057142" cy="31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