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705100"/>
            <a:ext cx="91059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4652758"/>
            <a:ext cx="380952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16430"/>
            <a:ext cx="9933305" cy="31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