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0.png"/><Relationship Id="rId2" Type="http://schemas.openxmlformats.org/officeDocument/2006/relationships/tags" Target="../tags/tag1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81350" y="2800350"/>
            <a:ext cx="582930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1268730"/>
            <a:ext cx="10326370" cy="196342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568575" y="198945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096635" y="19170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9985375" y="19170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496185" y="25647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088255" y="25647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9481185" y="251142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795" y="2060575"/>
            <a:ext cx="779780" cy="7867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08345" y="2060575"/>
            <a:ext cx="791210" cy="7981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05905" y="2070100"/>
            <a:ext cx="1475740" cy="7670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999740" y="3456305"/>
            <a:ext cx="1530985" cy="7956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88000" y="3456305"/>
            <a:ext cx="1562100" cy="81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73595" y="1663065"/>
            <a:ext cx="74676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2555" y="2273935"/>
            <a:ext cx="77152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2652257"/>
            <a:ext cx="219047" cy="24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047" y="2594975"/>
            <a:ext cx="390476" cy="33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216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386666" y="4591783"/>
            <a:ext cx="171428" cy="1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7329523" y="4505991"/>
            <a:ext cx="390476" cy="3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1821070"/>
            <a:ext cx="1409523" cy="33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3519210"/>
            <a:ext cx="3923809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