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52495" y="2800350"/>
            <a:ext cx="5286375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1105921"/>
            <a:ext cx="380952" cy="32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72400" y="2060575"/>
            <a:ext cx="1510665" cy="786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72400" y="2060575"/>
            <a:ext cx="1510665" cy="7867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88255" y="2060575"/>
            <a:ext cx="1510665" cy="7867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62405" y="3429000"/>
            <a:ext cx="1510665" cy="7867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137200" y="3429000"/>
            <a:ext cx="1510665" cy="78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2354931"/>
            <a:ext cx="380952" cy="33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3604338"/>
            <a:ext cx="390476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9047" y="4224273"/>
            <a:ext cx="390476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7142" y="1831689"/>
            <a:ext cx="352380" cy="29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142" y="2481231"/>
            <a:ext cx="342858" cy="28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2411472"/>
            <a:ext cx="295237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8095" y="2992980"/>
            <a:ext cx="333333" cy="31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8095" y="3612620"/>
            <a:ext cx="333333" cy="31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96190" y="4279925"/>
            <a:ext cx="295237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