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0445" y="2790825"/>
            <a:ext cx="761047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720590" y="3309620"/>
            <a:ext cx="7033895" cy="1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3570" y="3933190"/>
            <a:ext cx="7676515" cy="10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0476" y="1762678"/>
            <a:ext cx="838095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2372358"/>
            <a:ext cx="390476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1210491"/>
            <a:ext cx="21904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1210491"/>
            <a:ext cx="228572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3280599"/>
            <a:ext cx="685714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3280599"/>
            <a:ext cx="666666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5238" y="4129629"/>
            <a:ext cx="1000000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