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3650" y="2838450"/>
            <a:ext cx="71247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2635"/>
            <a:ext cx="10800000" cy="313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28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255" y="2483485"/>
            <a:ext cx="859091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048635"/>
            <a:ext cx="1081151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40830"/>
            <a:ext cx="5295238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7480" y="4102100"/>
            <a:ext cx="755269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68190"/>
            <a:ext cx="82804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105" y="979805"/>
            <a:ext cx="791654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110" y="1489710"/>
            <a:ext cx="1079881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45195"/>
            <a:ext cx="885714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1680" y="2550795"/>
            <a:ext cx="826897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156242"/>
            <a:ext cx="6152380" cy="3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