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2045" y="2766695"/>
            <a:ext cx="4867275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2290091"/>
            <a:ext cx="333333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904" y="2337848"/>
            <a:ext cx="285715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2309194"/>
            <a:ext cx="466666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2882278"/>
            <a:ext cx="333333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8095" y="2920483"/>
            <a:ext cx="28571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9523" y="2891829"/>
            <a:ext cx="752380" cy="27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8095" y="3512669"/>
            <a:ext cx="285714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9523" y="3484015"/>
            <a:ext cx="714285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2857" y="3512669"/>
            <a:ext cx="285714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28860" y="3356610"/>
            <a:ext cx="7531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81"/>
          <a:stretch>
            <a:fillRect/>
          </a:stretch>
        </p:blipFill>
        <p:spPr>
          <a:xfrm>
            <a:off x="720090" y="2776405"/>
            <a:ext cx="10800080" cy="90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263650"/>
            <a:ext cx="10247630" cy="135064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631950" y="2118995"/>
            <a:ext cx="575945" cy="494665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4"/>
            </p:custDataLst>
          </p:nvPr>
        </p:nvSpPr>
        <p:spPr>
          <a:xfrm>
            <a:off x="2855595" y="2127885"/>
            <a:ext cx="575945" cy="494665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5"/>
            </p:custDataLst>
          </p:nvPr>
        </p:nvSpPr>
        <p:spPr>
          <a:xfrm>
            <a:off x="4439920" y="2127885"/>
            <a:ext cx="575945" cy="494665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6"/>
            </p:custDataLst>
          </p:nvPr>
        </p:nvSpPr>
        <p:spPr>
          <a:xfrm>
            <a:off x="6384290" y="2127885"/>
            <a:ext cx="575945" cy="494665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7608570" y="2127885"/>
            <a:ext cx="575945" cy="494665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9192260" y="2127885"/>
            <a:ext cx="575945" cy="494665"/>
          </a:xfrm>
          <a:prstGeom prst="ellipse">
            <a:avLst/>
          </a:prstGeom>
          <a:noFill/>
          <a:ln w="19050">
            <a:solidFill>
              <a:srgbClr val="45CE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9515" y="2776220"/>
            <a:ext cx="872490" cy="8934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83840" y="2776220"/>
            <a:ext cx="872490" cy="8934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314825" y="2776220"/>
            <a:ext cx="872490" cy="8934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845810" y="2776220"/>
            <a:ext cx="872490" cy="8934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430135" y="2786380"/>
            <a:ext cx="872490" cy="8934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976360" y="2786380"/>
            <a:ext cx="872490" cy="89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2281286"/>
            <a:ext cx="676190" cy="30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8095" y="2864253"/>
            <a:ext cx="1876190" cy="31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649855"/>
            <a:ext cx="1742857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232237"/>
            <a:ext cx="1838095" cy="33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80" y="3406550"/>
            <a:ext cx="657142" cy="33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809" y="3406550"/>
            <a:ext cx="380952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761" y="1706685"/>
            <a:ext cx="704761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1697143"/>
            <a:ext cx="723809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4285" y="2288708"/>
            <a:ext cx="695238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2288708"/>
            <a:ext cx="695238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8095" y="2861190"/>
            <a:ext cx="390476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2380" y="4044320"/>
            <a:ext cx="695238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91428" y="4635884"/>
            <a:ext cx="657142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