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6.png"/><Relationship Id="rId7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9050" y="2914650"/>
            <a:ext cx="45339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1763131"/>
            <a:ext cx="885714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8880" y="2379980"/>
            <a:ext cx="75501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4430" y="2955925"/>
            <a:ext cx="7454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51855" y="2096770"/>
            <a:ext cx="913765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880100" y="2708910"/>
            <a:ext cx="913765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792220" y="3357245"/>
            <a:ext cx="913765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715"/>
            <a:ext cx="10800000" cy="201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74765" y="4733210"/>
            <a:ext cx="1520190" cy="7645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35035" y="4733210"/>
            <a:ext cx="1520190" cy="7645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476035" y="4733210"/>
            <a:ext cx="1520190" cy="7645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96435" y="4733210"/>
            <a:ext cx="1520190" cy="76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781635" y="4733210"/>
            <a:ext cx="1520190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734246"/>
            <a:ext cx="352380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1743774"/>
            <a:ext cx="380952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0476" y="1734246"/>
            <a:ext cx="380952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9965" y="1734185"/>
            <a:ext cx="48831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2380" y="1734246"/>
            <a:ext cx="380952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9047" y="2363100"/>
            <a:ext cx="314285" cy="28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0952" y="2372628"/>
            <a:ext cx="352380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62857" y="2382156"/>
            <a:ext cx="361904" cy="27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5238" y="2353572"/>
            <a:ext cx="342858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9047" y="2401212"/>
            <a:ext cx="371428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58095" y="2353572"/>
            <a:ext cx="371427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86666" y="2982425"/>
            <a:ext cx="38095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48571" y="2982425"/>
            <a:ext cx="38095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43809" y="3611279"/>
            <a:ext cx="390476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1124825"/>
            <a:ext cx="380952" cy="33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571" y="2439265"/>
            <a:ext cx="2838095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3744560"/>
            <a:ext cx="1266666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4173306"/>
            <a:ext cx="4142857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82635"/>
            <a:ext cx="10800000" cy="139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977142" y="4955060"/>
            <a:ext cx="390476" cy="3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