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7125" y="2781300"/>
            <a:ext cx="485775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725127"/>
            <a:ext cx="466666" cy="26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714" y="2049258"/>
            <a:ext cx="323809" cy="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3809" y="2335256"/>
            <a:ext cx="904761" cy="32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8890" y="2891155"/>
            <a:ext cx="58928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1428" y="3545981"/>
            <a:ext cx="685714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39047" y="3545981"/>
            <a:ext cx="714285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39047" y="4165643"/>
            <a:ext cx="352380" cy="28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9523" y="4156109"/>
            <a:ext cx="1028571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2857" y="4785305"/>
            <a:ext cx="352380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812665" y="2659380"/>
            <a:ext cx="1108075" cy="1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1991995" y="3261995"/>
            <a:ext cx="904875" cy="10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2413809"/>
            <a:ext cx="352380" cy="27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6666" y="2404261"/>
            <a:ext cx="371428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285" y="2385164"/>
            <a:ext cx="390476" cy="33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4761" y="3015359"/>
            <a:ext cx="380952" cy="30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05714" y="3024908"/>
            <a:ext cx="361904" cy="28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34285" y="3005811"/>
            <a:ext cx="390476" cy="32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4761" y="3664651"/>
            <a:ext cx="361904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15238" y="3636006"/>
            <a:ext cx="323809" cy="30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4285" y="3616909"/>
            <a:ext cx="390476" cy="32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196340"/>
            <a:ext cx="9863455" cy="23380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878330" y="2034540"/>
            <a:ext cx="2033270" cy="117729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1895475" y="2564130"/>
            <a:ext cx="2016125" cy="7175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V="1">
            <a:off x="2183130" y="2059940"/>
            <a:ext cx="1656080" cy="122428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7295515" y="1987550"/>
            <a:ext cx="2016760" cy="64833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7367905" y="2707640"/>
            <a:ext cx="2087880" cy="57658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 flipV="1">
            <a:off x="7655560" y="2059940"/>
            <a:ext cx="1656715" cy="122428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2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80" y="3716470"/>
            <a:ext cx="10800000" cy="629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1055370" y="3716655"/>
            <a:ext cx="60032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1698535"/>
            <a:ext cx="1333333" cy="32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1708095"/>
            <a:ext cx="1714285" cy="31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6666" y="2319915"/>
            <a:ext cx="1295238" cy="30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8571" y="2319915"/>
            <a:ext cx="2076190" cy="31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1716928"/>
            <a:ext cx="980952" cy="29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904" y="1726478"/>
            <a:ext cx="638095" cy="2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4761" y="1716928"/>
            <a:ext cx="714285" cy="30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428" y="1707377"/>
            <a:ext cx="695238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9523" y="2318600"/>
            <a:ext cx="1733333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91428" y="2328151"/>
            <a:ext cx="342858" cy="30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05714" y="2920273"/>
            <a:ext cx="380952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2023-12-30T13:24:07Z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