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B8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8.png"/><Relationship Id="rId3" Type="http://schemas.openxmlformats.org/officeDocument/2006/relationships/tags" Target="../tags/tag9.xml"/><Relationship Id="rId2" Type="http://schemas.openxmlformats.org/officeDocument/2006/relationships/image" Target="../media/image7.png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9.png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81120" y="2828925"/>
            <a:ext cx="4429125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125105"/>
            <a:ext cx="380952" cy="32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2040" y="1972800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40000" y="1972800"/>
            <a:ext cx="1553210" cy="781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3284925"/>
            <a:ext cx="1553210" cy="781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53815" y="3314700"/>
            <a:ext cx="1513840" cy="7613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75605" y="3312795"/>
            <a:ext cx="1517650" cy="7632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34400" y="3312795"/>
            <a:ext cx="1497965" cy="75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19602"/>
          <a:stretch>
            <a:fillRect/>
          </a:stretch>
        </p:blipFill>
        <p:spPr>
          <a:xfrm>
            <a:off x="407670" y="1052195"/>
            <a:ext cx="10734675" cy="2232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84065" y="21793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3428815"/>
            <a:ext cx="10800000" cy="229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3999344" y="4125991"/>
            <a:ext cx="390476" cy="3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999740" y="3860800"/>
            <a:ext cx="807720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4368165" y="3860800"/>
            <a:ext cx="949325" cy="19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6024245" y="3877945"/>
            <a:ext cx="807720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124585"/>
            <a:ext cx="11049635" cy="28524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1751330" y="1987550"/>
            <a:ext cx="1680210" cy="53340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4871720" y="1945005"/>
            <a:ext cx="1728470" cy="119507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V="1">
            <a:off x="1703705" y="2635885"/>
            <a:ext cx="1727835" cy="474345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4799965" y="2593340"/>
            <a:ext cx="1800225" cy="1194435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751330" y="3680460"/>
            <a:ext cx="1608455" cy="3556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 flipV="1">
            <a:off x="4871720" y="2059940"/>
            <a:ext cx="1728470" cy="165608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2272062"/>
            <a:ext cx="4200000" cy="31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845619"/>
            <a:ext cx="704761" cy="29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