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66495" y="2795270"/>
            <a:ext cx="9858375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700952" y="3348287"/>
            <a:ext cx="390476" cy="33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81904" y="3348287"/>
            <a:ext cx="390476" cy="33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67619" y="3348287"/>
            <a:ext cx="380952" cy="33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15238" y="3348287"/>
            <a:ext cx="390476" cy="33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2250962"/>
            <a:ext cx="333333" cy="31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7619" y="2852266"/>
            <a:ext cx="285714" cy="23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0000" y="3377213"/>
            <a:ext cx="333333" cy="31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0000" y="3940338"/>
            <a:ext cx="333333" cy="32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67619" y="1076825"/>
            <a:ext cx="380952" cy="32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3500952" y="3431416"/>
            <a:ext cx="5266666" cy="31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00952" y="4012905"/>
            <a:ext cx="5771428" cy="32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20000" y="4603928"/>
            <a:ext cx="6266666" cy="32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10476" y="5185418"/>
            <a:ext cx="5600000" cy="32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2023-12-30T12:25:48Z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