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9970" y="2743200"/>
            <a:ext cx="759142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163189"/>
            <a:ext cx="2552380" cy="31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1784553"/>
            <a:ext cx="5600000" cy="32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2425036"/>
            <a:ext cx="1371428" cy="29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809" y="2415477"/>
            <a:ext cx="2990476" cy="32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3055960"/>
            <a:ext cx="2352380" cy="31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2394063"/>
            <a:ext cx="333333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3663422"/>
            <a:ext cx="333333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4293330"/>
            <a:ext cx="9961904" cy="3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4942326"/>
            <a:ext cx="828571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