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4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1.png"/><Relationship Id="rId2" Type="http://schemas.openxmlformats.org/officeDocument/2006/relationships/tags" Target="../tags/tag1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76650" y="2838450"/>
            <a:ext cx="483870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670" y="1196975"/>
            <a:ext cx="11231880" cy="186309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783840" y="184467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7031990" y="184467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10704830" y="184467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2999740" y="24206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5375910" y="24206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9912350" y="24206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8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1954530"/>
            <a:ext cx="2294890" cy="826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435" y="1958975"/>
            <a:ext cx="1577975" cy="8216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552305" y="1916430"/>
            <a:ext cx="1577975" cy="8216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3284855"/>
            <a:ext cx="1577975" cy="8216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68615" y="3225600"/>
            <a:ext cx="833755" cy="814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8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1676794"/>
            <a:ext cx="561904" cy="27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190" y="1676794"/>
            <a:ext cx="571428" cy="27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7619" y="1676794"/>
            <a:ext cx="561904" cy="27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29523" y="1676794"/>
            <a:ext cx="561904" cy="27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10476" y="3305441"/>
            <a:ext cx="380952" cy="3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10476" y="3848323"/>
            <a:ext cx="380952" cy="33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96190" y="4400730"/>
            <a:ext cx="390476" cy="33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67619" y="4953137"/>
            <a:ext cx="390476" cy="33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59"/>
          <a:stretch>
            <a:fillRect/>
          </a:stretch>
        </p:blipFill>
        <p:spPr>
          <a:xfrm>
            <a:off x="720090" y="972185"/>
            <a:ext cx="10800080" cy="116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285" y="1640234"/>
            <a:ext cx="2009523" cy="32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2125345"/>
            <a:ext cx="10824210" cy="105156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863715" y="211836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6287135" y="265493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91428" y="2144224"/>
            <a:ext cx="390476" cy="33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7619" y="3802493"/>
            <a:ext cx="380952" cy="33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WPS 演示</Application>
  <PresentationFormat>宽屏</PresentationFormat>
  <Paragraphs>16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2023-12-30T12:23:42Z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