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tags" Target="../tags/tag1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0.png"/><Relationship Id="rId2" Type="http://schemas.openxmlformats.org/officeDocument/2006/relationships/tags" Target="../tags/tag1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66620" y="2852420"/>
            <a:ext cx="785812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9425" y="1052830"/>
            <a:ext cx="10393680" cy="262255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063750" y="18453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6671945" y="17729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0128250" y="17729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2639695" y="24212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6240145" y="242125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9912350" y="236728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2063750" y="299720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6311900" y="299720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1972945"/>
            <a:ext cx="1553210" cy="7956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720" y="1991360"/>
            <a:ext cx="2280920" cy="7893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52305" y="1991360"/>
            <a:ext cx="1553210" cy="7956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1405" y="3356610"/>
            <a:ext cx="831850" cy="8248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1630" y="3356610"/>
            <a:ext cx="1517015" cy="7772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92260" y="3356610"/>
            <a:ext cx="1553210" cy="79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1904" y="3124395"/>
            <a:ext cx="971428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1904" y="3705351"/>
            <a:ext cx="1371428" cy="32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14615"/>
            <a:ext cx="10800000" cy="239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838092" y="4886888"/>
            <a:ext cx="695238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523806" y="4896422"/>
            <a:ext cx="676190" cy="295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590473" y="5478010"/>
            <a:ext cx="647619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361901" y="5478010"/>
            <a:ext cx="1371428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1696127"/>
            <a:ext cx="390476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1428" y="3468332"/>
            <a:ext cx="2542857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2857" y="4059067"/>
            <a:ext cx="2885714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2023-12-30T10:26:43Z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