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image" Target="../media/image7.png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image" Target="../media/image9.png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8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80995" y="2857500"/>
            <a:ext cx="6429375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8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34490" y="1814830"/>
            <a:ext cx="285750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53055" y="1784350"/>
            <a:ext cx="53340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62730" y="1788795"/>
            <a:ext cx="247650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24805" y="1810385"/>
            <a:ext cx="54292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63055" y="1717675"/>
            <a:ext cx="10477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10195" y="1784350"/>
            <a:ext cx="21907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19895" y="1784350"/>
            <a:ext cx="54292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48620" y="1713865"/>
            <a:ext cx="36195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636335"/>
            <a:ext cx="10800000" cy="4145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908825" y="3777535"/>
            <a:ext cx="1520190" cy="7645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088765" y="3777615"/>
            <a:ext cx="1520190" cy="7645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608955" y="3737935"/>
            <a:ext cx="813435" cy="83312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244825" y="3777535"/>
            <a:ext cx="1520190" cy="7645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127500" y="5188735"/>
            <a:ext cx="1553210" cy="7810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143625" y="5188735"/>
            <a:ext cx="155321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23570" y="1196340"/>
            <a:ext cx="8740775" cy="130556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985135" y="1870710"/>
            <a:ext cx="375285" cy="549275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3"/>
            </p:custDataLst>
          </p:nvPr>
        </p:nvCxnSpPr>
        <p:spPr>
          <a:xfrm>
            <a:off x="7536815" y="1870710"/>
            <a:ext cx="375285" cy="549275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492190"/>
            <a:ext cx="10800000" cy="4032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2213956" y="4007959"/>
            <a:ext cx="333333" cy="314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4928241" y="4007959"/>
            <a:ext cx="333333" cy="314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2213956" y="4675278"/>
            <a:ext cx="333333" cy="314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white">
          <a:xfrm>
            <a:off x="4918718" y="4675278"/>
            <a:ext cx="342857" cy="314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0"/>
            </p:custDataLst>
          </p:nvPr>
        </p:nvSpPr>
        <p:spPr bwMode="white">
          <a:xfrm>
            <a:off x="7633003" y="4675278"/>
            <a:ext cx="333333" cy="314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1"/>
            </p:custDataLst>
          </p:nvPr>
        </p:nvSpPr>
        <p:spPr bwMode="white">
          <a:xfrm>
            <a:off x="5975860" y="5342598"/>
            <a:ext cx="5485715" cy="324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2"/>
            </p:custDataLst>
          </p:nvPr>
        </p:nvSpPr>
        <p:spPr bwMode="white">
          <a:xfrm>
            <a:off x="1052051" y="6019451"/>
            <a:ext cx="323809" cy="295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5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1115172"/>
            <a:ext cx="390476" cy="33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2023-12-30T13:04:16Z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