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5645" y="2757170"/>
            <a:ext cx="822007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15130"/>
            <a:ext cx="380952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30490"/>
            <a:ext cx="10800000" cy="195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5173200"/>
            <a:ext cx="155321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87395" y="5173200"/>
            <a:ext cx="1553210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47665" y="5173200"/>
            <a:ext cx="1553210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7935" y="5156690"/>
            <a:ext cx="1553210" cy="781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67570" y="51732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2040111"/>
            <a:ext cx="314285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2688607"/>
            <a:ext cx="1066666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3346640"/>
            <a:ext cx="666666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2363864"/>
            <a:ext cx="342857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2363864"/>
            <a:ext cx="333333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3031197"/>
            <a:ext cx="295238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142" y="2983530"/>
            <a:ext cx="333333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3333" y="3650863"/>
            <a:ext cx="285714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9523" y="3603196"/>
            <a:ext cx="333333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5714" y="4270528"/>
            <a:ext cx="285714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00952" y="4852061"/>
            <a:ext cx="333333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3246026"/>
            <a:ext cx="390476" cy="3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3246026"/>
            <a:ext cx="380952" cy="3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3246026"/>
            <a:ext cx="380952" cy="3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