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52700" y="2771775"/>
            <a:ext cx="7086600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2592918"/>
            <a:ext cx="380952" cy="28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388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196340"/>
            <a:ext cx="9907270" cy="3810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