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0575" y="2790825"/>
            <a:ext cx="1061085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734851"/>
            <a:ext cx="390476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917271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153310"/>
            <a:ext cx="390476" cy="33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2336599"/>
            <a:ext cx="380952" cy="32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3463532"/>
            <a:ext cx="390476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0775"/>
            <a:ext cx="10800000" cy="23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320000" y="4633283"/>
            <a:ext cx="390476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434285" y="5815171"/>
            <a:ext cx="380952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2640985"/>
            <a:ext cx="2028571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8095" y="3222746"/>
            <a:ext cx="3590476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3823580"/>
            <a:ext cx="5057143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4414878"/>
            <a:ext cx="6666666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333" y="5015713"/>
            <a:ext cx="7438095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