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6000" y="2790825"/>
            <a:ext cx="762000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570" y="971550"/>
            <a:ext cx="21361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1697138"/>
            <a:ext cx="1666666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2345946"/>
            <a:ext cx="228571" cy="2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619" y="2298240"/>
            <a:ext cx="1361904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2908882"/>
            <a:ext cx="1019047" cy="2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3076859"/>
            <a:ext cx="371428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3076859"/>
            <a:ext cx="371428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4115003"/>
            <a:ext cx="371428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5238" y="4115003"/>
            <a:ext cx="371428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761" y="4819797"/>
            <a:ext cx="371428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1599565"/>
            <a:ext cx="100476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330596"/>
            <a:ext cx="2895238" cy="32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