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8.png"/><Relationship Id="rId2" Type="http://schemas.openxmlformats.org/officeDocument/2006/relationships/tags" Target="../tags/tag1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81095" y="2766695"/>
            <a:ext cx="4829175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73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72515" y="1733550"/>
            <a:ext cx="40005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01215" y="1733550"/>
            <a:ext cx="40005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95980" y="1733550"/>
            <a:ext cx="44767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72355" y="1707515"/>
            <a:ext cx="5334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15405" y="1707515"/>
            <a:ext cx="6096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05445" y="1707515"/>
            <a:ext cx="60007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67545" y="1707515"/>
            <a:ext cx="55245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86745" y="1733550"/>
            <a:ext cx="40005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32815" y="2276475"/>
            <a:ext cx="10326370" cy="2279650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1369060" y="2907030"/>
            <a:ext cx="5375275" cy="66548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425" y="4652460"/>
            <a:ext cx="10800000" cy="62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4948615" y="4843716"/>
            <a:ext cx="1895238" cy="30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white">
          <a:xfrm>
            <a:off x="7672425" y="4872404"/>
            <a:ext cx="1038094" cy="26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>
            <p:custDataLst>
              <p:tags r:id="rId8"/>
            </p:custDataLst>
          </p:nvPr>
        </p:nvCxnSpPr>
        <p:spPr>
          <a:xfrm>
            <a:off x="3143885" y="2853055"/>
            <a:ext cx="5375275" cy="66548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9"/>
            </p:custDataLst>
          </p:nvPr>
        </p:nvCxnSpPr>
        <p:spPr>
          <a:xfrm flipH="1">
            <a:off x="1847850" y="2781300"/>
            <a:ext cx="3312160" cy="93599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>
            <p:custDataLst>
              <p:tags r:id="rId10"/>
            </p:custDataLst>
          </p:nvPr>
        </p:nvCxnSpPr>
        <p:spPr>
          <a:xfrm>
            <a:off x="6600190" y="2853055"/>
            <a:ext cx="3888740" cy="72009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11"/>
            </p:custDataLst>
          </p:nvPr>
        </p:nvCxnSpPr>
        <p:spPr>
          <a:xfrm flipH="1">
            <a:off x="3432175" y="2781300"/>
            <a:ext cx="4752340" cy="1080135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12"/>
            </p:custDataLst>
          </p:nvPr>
        </p:nvCxnSpPr>
        <p:spPr>
          <a:xfrm flipH="1">
            <a:off x="5375910" y="2853055"/>
            <a:ext cx="4824730" cy="864235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3333" y="2309956"/>
            <a:ext cx="390476" cy="33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1428" y="2309956"/>
            <a:ext cx="390476" cy="33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571" y="2309956"/>
            <a:ext cx="380952" cy="33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8095" y="2912037"/>
            <a:ext cx="390476" cy="32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84670"/>
            <a:ext cx="10800000" cy="241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3819044" y="4039198"/>
            <a:ext cx="2228571" cy="30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7399996" y="4029647"/>
            <a:ext cx="685714" cy="31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9409520" y="4039198"/>
            <a:ext cx="1352381" cy="30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4504758" y="4631360"/>
            <a:ext cx="2200000" cy="31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7714282" y="4631360"/>
            <a:ext cx="1371428" cy="30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10095235" y="4631360"/>
            <a:ext cx="714285" cy="29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white">
          <a:xfrm>
            <a:off x="4504758" y="5223522"/>
            <a:ext cx="1495238" cy="30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1"/>
            </p:custDataLst>
          </p:nvPr>
        </p:nvSpPr>
        <p:spPr bwMode="white">
          <a:xfrm>
            <a:off x="7409520" y="5223522"/>
            <a:ext cx="638095" cy="29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2"/>
            </p:custDataLst>
          </p:nvPr>
        </p:nvSpPr>
        <p:spPr bwMode="white">
          <a:xfrm>
            <a:off x="9428568" y="5223522"/>
            <a:ext cx="1352380" cy="32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8571" y="2871549"/>
            <a:ext cx="2285714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3472915"/>
            <a:ext cx="1038095" cy="30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5238" y="3463369"/>
            <a:ext cx="2733333" cy="32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4064734"/>
            <a:ext cx="3619047" cy="32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62857" y="4064734"/>
            <a:ext cx="1723809" cy="32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58095" y="4074280"/>
            <a:ext cx="676190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9047" y="4675645"/>
            <a:ext cx="1000000" cy="28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43809" y="4656554"/>
            <a:ext cx="1657142" cy="32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5915" y="1593850"/>
            <a:ext cx="55816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857" y="1734508"/>
            <a:ext cx="342857" cy="31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8095" y="2334983"/>
            <a:ext cx="342857" cy="29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0000" y="2334983"/>
            <a:ext cx="352380" cy="2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8571" y="2916396"/>
            <a:ext cx="1019047" cy="3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2023-12-30T11:47:13Z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