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image" Target="../media/image7.png"/><Relationship Id="rId4" Type="http://schemas.openxmlformats.org/officeDocument/2006/relationships/tags" Target="../tags/tag9.xml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9.png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14245" y="2771775"/>
            <a:ext cx="7762875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037590"/>
            <a:ext cx="10191115" cy="188722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813050" y="1673860"/>
            <a:ext cx="546735" cy="588010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5520055" y="1685925"/>
            <a:ext cx="546735" cy="588010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9048750" y="1685925"/>
            <a:ext cx="546735" cy="588010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2063750" y="2333625"/>
            <a:ext cx="546735" cy="588010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6600190" y="2261870"/>
            <a:ext cx="546735" cy="588010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8904605" y="2261870"/>
            <a:ext cx="546735" cy="588010"/>
          </a:xfrm>
          <a:prstGeom prst="line">
            <a:avLst/>
          </a:prstGeom>
          <a:ln w="19050">
            <a:solidFill>
              <a:srgbClr val="1AB8F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7395" y="1988675"/>
            <a:ext cx="1553210" cy="7810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304155" y="1988820"/>
            <a:ext cx="798830" cy="7924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25600" y="3366000"/>
            <a:ext cx="1499235" cy="7537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48000" y="4725035"/>
            <a:ext cx="1513840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1755214"/>
            <a:ext cx="352380" cy="30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809" y="1783868"/>
            <a:ext cx="295237" cy="24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3435" y="1725930"/>
            <a:ext cx="42926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0952" y="2366503"/>
            <a:ext cx="266666" cy="27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4105" y="2329180"/>
            <a:ext cx="48577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2380" y="2366503"/>
            <a:ext cx="380952" cy="2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62857" y="2930035"/>
            <a:ext cx="380952" cy="32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10476" y="3522221"/>
            <a:ext cx="390476" cy="33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2370"/>
            <a:ext cx="10800000" cy="184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3577142" y="5266850"/>
            <a:ext cx="2914285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1638861"/>
            <a:ext cx="1409523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904" y="2829684"/>
            <a:ext cx="1400000" cy="32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428" y="4010981"/>
            <a:ext cx="390476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