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2045" y="2857500"/>
            <a:ext cx="48672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66" y="2077319"/>
            <a:ext cx="209523" cy="1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6725" y="1910715"/>
            <a:ext cx="67500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4761" y="2010619"/>
            <a:ext cx="380952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4761" y="1962976"/>
            <a:ext cx="285714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4761" y="2544221"/>
            <a:ext cx="1533333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4015" y="3505200"/>
            <a:ext cx="49085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77142" y="3716241"/>
            <a:ext cx="304761" cy="1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05714" y="3640012"/>
            <a:ext cx="276190" cy="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91050" y="3504565"/>
            <a:ext cx="47180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34285" y="3649541"/>
            <a:ext cx="314285" cy="1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9523" y="4192672"/>
            <a:ext cx="685714" cy="27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185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9853333" y="5528902"/>
            <a:ext cx="704761" cy="29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6634285" y="6122369"/>
            <a:ext cx="714285" cy="32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8186666" y="6131941"/>
            <a:ext cx="685714" cy="32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2318238"/>
            <a:ext cx="380952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2919749"/>
            <a:ext cx="39047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1904" y="3530807"/>
            <a:ext cx="390476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0952" y="4132318"/>
            <a:ext cx="390476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6666" y="2334644"/>
            <a:ext cx="380952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2934970"/>
            <a:ext cx="380952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3535295"/>
            <a:ext cx="380952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1705662"/>
            <a:ext cx="390476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1705662"/>
            <a:ext cx="380952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1705662"/>
            <a:ext cx="380952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619" y="2315459"/>
            <a:ext cx="390476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24761" y="2934785"/>
            <a:ext cx="380952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4761" y="3544582"/>
            <a:ext cx="380952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