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6095" y="1844675"/>
            <a:ext cx="86391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15640" y="3644900"/>
            <a:ext cx="5572125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1115149"/>
            <a:ext cx="390476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600" y="1988820"/>
            <a:ext cx="796925" cy="7969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5" y="1988820"/>
            <a:ext cx="2995295" cy="7816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2800" y="3284855"/>
            <a:ext cx="796925" cy="7969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88255" y="3284855"/>
            <a:ext cx="796925" cy="7969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8705" y="3284855"/>
            <a:ext cx="1535430" cy="789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2202226"/>
            <a:ext cx="390476" cy="33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3809" y="3337087"/>
            <a:ext cx="2580952" cy="33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238" y="3909285"/>
            <a:ext cx="2580952" cy="31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1649679"/>
            <a:ext cx="380952" cy="32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670"/>
            <a:ext cx="10800000" cy="172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034285" y="3437648"/>
            <a:ext cx="390476" cy="32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1096222"/>
            <a:ext cx="390476" cy="32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1096222"/>
            <a:ext cx="390476" cy="32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