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7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2600" y="1988820"/>
            <a:ext cx="86868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2175" y="3789045"/>
            <a:ext cx="51339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720090" y="972185"/>
            <a:ext cx="6096090" cy="57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628590"/>
            <a:ext cx="10800000" cy="10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12570" y="1644650"/>
            <a:ext cx="49657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388360" y="1674495"/>
            <a:ext cx="6203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923234" y="1820384"/>
            <a:ext cx="209523" cy="19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7038975" y="1673860"/>
            <a:ext cx="41275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8513445" y="1674495"/>
            <a:ext cx="56197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9794875" y="1635125"/>
            <a:ext cx="57594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1916430"/>
            <a:ext cx="1607820" cy="8083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1878330"/>
            <a:ext cx="840105" cy="8464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3212465"/>
            <a:ext cx="1607820" cy="8083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975" y="3174365"/>
            <a:ext cx="840105" cy="8464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99355" y="3236400"/>
            <a:ext cx="1529080" cy="768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435" y="3220085"/>
            <a:ext cx="795020" cy="8007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52305" y="3212465"/>
            <a:ext cx="1539875" cy="7740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760" y="4508500"/>
            <a:ext cx="840105" cy="84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 b="32751"/>
          <a:stretch>
            <a:fillRect/>
          </a:stretch>
        </p:blipFill>
        <p:spPr>
          <a:xfrm>
            <a:off x="720090" y="2595880"/>
            <a:ext cx="7464425" cy="112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1650210"/>
            <a:ext cx="390476" cy="33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0"/>
          <a:stretch>
            <a:fillRect/>
          </a:stretch>
        </p:blipFill>
        <p:spPr>
          <a:xfrm>
            <a:off x="8328750" y="2595880"/>
            <a:ext cx="3191420" cy="166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205714" y="2720212"/>
            <a:ext cx="390476" cy="33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97475"/>
            <a:ext cx="10800000" cy="193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2380" y="3049008"/>
            <a:ext cx="657142" cy="3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0476" y="3049008"/>
            <a:ext cx="676190" cy="3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047" y="3058558"/>
            <a:ext cx="666666" cy="26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3333" y="3058558"/>
            <a:ext cx="580952" cy="27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11" r="29327"/>
          <a:stretch>
            <a:fillRect/>
          </a:stretch>
        </p:blipFill>
        <p:spPr>
          <a:xfrm>
            <a:off x="695325" y="1101725"/>
            <a:ext cx="7632700" cy="58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2155952"/>
            <a:ext cx="342857" cy="32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0952" y="2690640"/>
            <a:ext cx="704761" cy="32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571" y="3234876"/>
            <a:ext cx="361904" cy="2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4761" y="3769564"/>
            <a:ext cx="361904" cy="2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9523" y="3750468"/>
            <a:ext cx="380952" cy="31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62857" y="3779112"/>
            <a:ext cx="323809" cy="25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2023-12-30T11:35:14Z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