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CE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0445" y="2795270"/>
            <a:ext cx="76104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6605"/>
            <a:ext cx="10800000" cy="181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3844"/>
          <a:stretch>
            <a:fillRect/>
          </a:stretch>
        </p:blipFill>
        <p:spPr>
          <a:xfrm>
            <a:off x="479425" y="980440"/>
            <a:ext cx="10800000" cy="3722953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167755" y="4076700"/>
            <a:ext cx="1008380" cy="576580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2346832"/>
            <a:ext cx="1390477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7619" y="2356379"/>
            <a:ext cx="790476" cy="2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2967416"/>
            <a:ext cx="685714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0952" y="2976963"/>
            <a:ext cx="1542857" cy="30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619" y="2967416"/>
            <a:ext cx="1638095" cy="3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15238" y="4237226"/>
            <a:ext cx="4904761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1143994"/>
            <a:ext cx="390476" cy="33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