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2195" y="2847975"/>
            <a:ext cx="1008697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999740" y="2118995"/>
            <a:ext cx="777875" cy="1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671945" y="2132330"/>
            <a:ext cx="1136650" cy="10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344785" y="2118995"/>
            <a:ext cx="1136650" cy="10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143885" y="2780665"/>
            <a:ext cx="1136650" cy="10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671945" y="2780665"/>
            <a:ext cx="1136650" cy="10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9264650" y="2780665"/>
            <a:ext cx="1136650" cy="10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2130" y="2060430"/>
            <a:ext cx="1553210" cy="781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4155" y="2037715"/>
            <a:ext cx="2304415" cy="8039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40370" y="2037570"/>
            <a:ext cx="1553210" cy="781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43810" y="3500610"/>
            <a:ext cx="1553210" cy="7810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48525" y="3500755"/>
            <a:ext cx="14986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2461488"/>
            <a:ext cx="304761" cy="2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095" y="2442392"/>
            <a:ext cx="980951" cy="31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760016"/>
            <a:ext cx="685714" cy="28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2471556"/>
            <a:ext cx="333333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3809" y="2471556"/>
            <a:ext cx="333333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7142" y="3130597"/>
            <a:ext cx="333333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809" y="3130597"/>
            <a:ext cx="333333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095" y="3789638"/>
            <a:ext cx="7295237" cy="32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