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8425" y="2823845"/>
            <a:ext cx="6915150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1115352"/>
            <a:ext cx="390476" cy="33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339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55370" y="4017600"/>
            <a:ext cx="155321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5685" y="4017645"/>
            <a:ext cx="793115" cy="787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88485" y="4042800"/>
            <a:ext cx="1515745" cy="76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167755" y="4028395"/>
            <a:ext cx="1553210" cy="781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647440" y="5432400"/>
            <a:ext cx="793115" cy="787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375910" y="5418000"/>
            <a:ext cx="155321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91305" y="2331085"/>
            <a:ext cx="400939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3015776"/>
            <a:ext cx="1552380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619" y="3015776"/>
            <a:ext cx="2742857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95" y="2384222"/>
            <a:ext cx="4561904" cy="33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1428" y="3643772"/>
            <a:ext cx="4742857" cy="3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8095" y="1746031"/>
            <a:ext cx="1380952" cy="32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619" y="1746031"/>
            <a:ext cx="1047619" cy="32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376723"/>
            <a:ext cx="380952" cy="32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8095" y="2386279"/>
            <a:ext cx="704761" cy="31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570"/>
            <a:ext cx="10800000" cy="184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881904" y="3663111"/>
            <a:ext cx="1409523" cy="33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