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04770" y="2790825"/>
            <a:ext cx="69818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1124585"/>
            <a:ext cx="10800000" cy="1884906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847215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546725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903970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783840" y="23488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735955" y="248729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120505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140525"/>
            <a:ext cx="10800000" cy="11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7458427" y="3245636"/>
            <a:ext cx="647619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2182237" y="3857193"/>
            <a:ext cx="380952" cy="31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3382237" y="3866749"/>
            <a:ext cx="361904" cy="31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white">
          <a:xfrm>
            <a:off x="4553665" y="3866749"/>
            <a:ext cx="380952" cy="31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32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2082800"/>
            <a:ext cx="1526540" cy="7677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2082800"/>
            <a:ext cx="2992120" cy="7696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55700" y="3452400"/>
            <a:ext cx="1526540" cy="76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3969272"/>
            <a:ext cx="1371428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04" y="3978818"/>
            <a:ext cx="135238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754201"/>
            <a:ext cx="380952" cy="3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809" y="4472830"/>
            <a:ext cx="2904761" cy="3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125121"/>
            <a:ext cx="390476" cy="32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