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0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5.xml"/><Relationship Id="rId16" Type="http://schemas.openxmlformats.org/officeDocument/2006/relationships/tags" Target="../tags/tag14.xml"/><Relationship Id="rId15" Type="http://schemas.openxmlformats.org/officeDocument/2006/relationships/tags" Target="../tags/tag13.xml"/><Relationship Id="rId14" Type="http://schemas.openxmlformats.org/officeDocument/2006/relationships/image" Target="../media/image8.png"/><Relationship Id="rId13" Type="http://schemas.openxmlformats.org/officeDocument/2006/relationships/image" Target="../media/image7.png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image" Target="../media/image11.png"/><Relationship Id="rId2" Type="http://schemas.openxmlformats.org/officeDocument/2006/relationships/tags" Target="../tags/tag16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67840" y="1988820"/>
            <a:ext cx="8734425" cy="141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576955" y="3789045"/>
            <a:ext cx="5038725" cy="1209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/>
          <a:stretch>
            <a:fillRect/>
          </a:stretch>
        </p:blipFill>
        <p:spPr>
          <a:xfrm>
            <a:off x="720090" y="972185"/>
            <a:ext cx="6456135" cy="612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200"/>
            <a:ext cx="10800000" cy="1407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548765" y="1617980"/>
            <a:ext cx="666750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4116705" y="1718945"/>
            <a:ext cx="86042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6977142" y="1776422"/>
            <a:ext cx="333333" cy="258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9211310" y="1628140"/>
            <a:ext cx="78232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white">
          <a:xfrm>
            <a:off x="1558095" y="2465814"/>
            <a:ext cx="342857" cy="27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white">
          <a:xfrm>
            <a:off x="4157345" y="2363470"/>
            <a:ext cx="71691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0"/>
            </p:custDataLst>
          </p:nvPr>
        </p:nvSpPr>
        <p:spPr bwMode="white">
          <a:xfrm>
            <a:off x="6857365" y="2390775"/>
            <a:ext cx="74930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1"/>
            </p:custDataLst>
          </p:nvPr>
        </p:nvSpPr>
        <p:spPr bwMode="white">
          <a:xfrm>
            <a:off x="9300952" y="2484964"/>
            <a:ext cx="1076190" cy="315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07175"/>
            <a:ext cx="10800000" cy="2195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99515" y="4266000"/>
            <a:ext cx="1553210" cy="7810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3708000" y="4266000"/>
            <a:ext cx="1553210" cy="7810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6168390" y="4266000"/>
            <a:ext cx="1553210" cy="7810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8688705" y="4266000"/>
            <a:ext cx="155321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0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29523" y="1974451"/>
            <a:ext cx="723809" cy="295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34285" y="1974451"/>
            <a:ext cx="704761" cy="295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10476" y="2890978"/>
            <a:ext cx="714285" cy="286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15238" y="2900525"/>
            <a:ext cx="714285" cy="276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20000" y="2881431"/>
            <a:ext cx="723809" cy="324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34285" y="2881431"/>
            <a:ext cx="723810" cy="324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6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4285" y="1898322"/>
            <a:ext cx="714285" cy="32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91428" y="1907871"/>
            <a:ext cx="1028571" cy="30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00952" y="1907871"/>
            <a:ext cx="685714" cy="296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29523" y="2595451"/>
            <a:ext cx="1409523" cy="32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716470"/>
            <a:ext cx="10800000" cy="2148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4091434" y="3936074"/>
            <a:ext cx="2342857" cy="324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6472386" y="4661723"/>
            <a:ext cx="714285" cy="295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1862863" y="5358728"/>
            <a:ext cx="1561904" cy="305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9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6190" y="1934599"/>
            <a:ext cx="638095" cy="31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15238" y="2239581"/>
            <a:ext cx="352380" cy="257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6190" y="2563624"/>
            <a:ext cx="638095" cy="295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00952" y="3164057"/>
            <a:ext cx="657142" cy="31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00952" y="3135465"/>
            <a:ext cx="609523" cy="31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2023-12-30T10:11:26Z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