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0100" y="2895600"/>
            <a:ext cx="10591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926912"/>
            <a:ext cx="371428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55" y="2413635"/>
            <a:ext cx="17843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142" y="2366172"/>
            <a:ext cx="371428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182175"/>
            <a:ext cx="371428" cy="3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1602525"/>
            <a:ext cx="371428" cy="31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095" y="3494101"/>
            <a:ext cx="361904" cy="31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523" y="3503654"/>
            <a:ext cx="733333" cy="3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904" y="3503654"/>
            <a:ext cx="1038095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00714"/>
            <a:ext cx="390476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248579"/>
            <a:ext cx="380952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860014"/>
            <a:ext cx="1371428" cy="31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537960"/>
            <a:ext cx="4904761" cy="33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3225455"/>
            <a:ext cx="2942857" cy="31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3903402"/>
            <a:ext cx="3076190" cy="3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