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7045" y="2728595"/>
            <a:ext cx="8677275" cy="1400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652460"/>
            <a:ext cx="10800000" cy="159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725"/>
            <a:ext cx="10800000" cy="270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