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5125" y="2538095"/>
            <a:ext cx="638175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48715" y="1220470"/>
            <a:ext cx="382841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40330"/>
            <a:ext cx="333946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36671"/>
            <a:ext cx="1819047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4010" y="4618990"/>
            <a:ext cx="54413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4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65935" y="3672205"/>
            <a:ext cx="40405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36841" y="4763207"/>
            <a:ext cx="2413852" cy="62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6841" y="5787857"/>
            <a:ext cx="1697011" cy="26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22400" y="6336665"/>
            <a:ext cx="43922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7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6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68037" y="4149931"/>
            <a:ext cx="463072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4190" y="6145596"/>
            <a:ext cx="396917" cy="34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4285" y="2049444"/>
            <a:ext cx="466666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2926656"/>
            <a:ext cx="400000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5482012"/>
            <a:ext cx="400000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30384" y="3531061"/>
            <a:ext cx="2768814" cy="70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1138" y="3531061"/>
            <a:ext cx="2794138" cy="70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0384" y="4873935"/>
            <a:ext cx="1375965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0384" y="6014111"/>
            <a:ext cx="776618" cy="27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735898" y="4662631"/>
            <a:ext cx="2794138" cy="70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5663508" y="5794201"/>
            <a:ext cx="2794138" cy="70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7" grpId="0" animBg="1"/>
      <p:bldP spid="2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944777"/>
            <a:ext cx="3161904" cy="8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1904" y="2944777"/>
            <a:ext cx="4476190" cy="8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12310"/>
            <a:ext cx="1371428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81904" y="4193249"/>
            <a:ext cx="1333333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012857"/>
            <a:ext cx="923809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29250" y="4941570"/>
            <a:ext cx="14636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76486" y="3286134"/>
            <a:ext cx="2186350" cy="7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0350" y="4426585"/>
            <a:ext cx="182562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0384" y="5524258"/>
            <a:ext cx="1544795" cy="33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4950" y="6208395"/>
            <a:ext cx="44424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67765" y="1179195"/>
            <a:ext cx="339090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91105"/>
            <a:ext cx="245364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90634"/>
            <a:ext cx="1819047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8955" y="4682490"/>
            <a:ext cx="72828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