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4175" y="2524125"/>
            <a:ext cx="634365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5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25182" y="3885644"/>
            <a:ext cx="2454351" cy="23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2297" y="3872186"/>
            <a:ext cx="1808823" cy="24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7946" y="4484523"/>
            <a:ext cx="2575387" cy="24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5527" y="5090130"/>
            <a:ext cx="1425540" cy="24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5527" y="5695738"/>
            <a:ext cx="1586922" cy="2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51915" y="6301105"/>
            <a:ext cx="366522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47380" y="3314548"/>
            <a:ext cx="311333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7380" y="4760108"/>
            <a:ext cx="311333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5492" y="6176015"/>
            <a:ext cx="363222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6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882799" y="4185572"/>
            <a:ext cx="319195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3011186"/>
            <a:ext cx="352380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49275"/>
            <a:ext cx="8707120" cy="346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55" y="4145730"/>
            <a:ext cx="10800000" cy="256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66359" y="4279329"/>
            <a:ext cx="2019047" cy="4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71121" y="5157270"/>
            <a:ext cx="2914285" cy="3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737788" y="5138185"/>
            <a:ext cx="1980951" cy="41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766359" y="6035212"/>
            <a:ext cx="1895238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5718740" y="6035212"/>
            <a:ext cx="3000000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10680"/>
            <a:ext cx="10800000" cy="329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244254"/>
            <a:ext cx="1600000" cy="4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3244254"/>
            <a:ext cx="1523809" cy="4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4131568"/>
            <a:ext cx="3971428" cy="3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476" y="4160191"/>
            <a:ext cx="1609523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009341"/>
            <a:ext cx="1200000" cy="33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0476" y="4999800"/>
            <a:ext cx="2238095" cy="3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848950"/>
            <a:ext cx="2323809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225" y="981075"/>
            <a:ext cx="654558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266"/>
            <a:ext cx="2771428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1992406"/>
            <a:ext cx="4504761" cy="3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0228"/>
            <a:ext cx="1180952" cy="3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18514"/>
            <a:ext cx="2990476" cy="3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14946"/>
            <a:ext cx="2409523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435086"/>
            <a:ext cx="2504761" cy="41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0952" y="5482768"/>
            <a:ext cx="1704761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7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6754" y="2643153"/>
            <a:ext cx="3229043" cy="26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0436" y="3259562"/>
            <a:ext cx="2086563" cy="26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0925" y="3889669"/>
            <a:ext cx="2914348" cy="24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6230" y="4526625"/>
            <a:ext cx="820943" cy="22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6754" y="5129336"/>
            <a:ext cx="1936057" cy="24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6754" y="5745745"/>
            <a:ext cx="1614521" cy="26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3345" y="6376035"/>
            <a:ext cx="41376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