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2132965"/>
            <a:ext cx="10605770" cy="2172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758095" y="5117929"/>
            <a:ext cx="285714" cy="35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0476" y="5136991"/>
            <a:ext cx="285714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4061460"/>
            <a:ext cx="504761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476" y="4061460"/>
            <a:ext cx="285714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026841"/>
            <a:ext cx="952380" cy="37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4036387"/>
            <a:ext cx="1809523" cy="38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91428" y="3898973"/>
            <a:ext cx="971428" cy="4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67830" y="1043940"/>
            <a:ext cx="238061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79160" y="2058670"/>
            <a:ext cx="185991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67619" y="2058517"/>
            <a:ext cx="2095238" cy="4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24761" y="2944886"/>
            <a:ext cx="790476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10476" y="2944886"/>
            <a:ext cx="847619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67619" y="2944886"/>
            <a:ext cx="580952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2105994"/>
            <a:ext cx="1038095" cy="4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1904" y="3897514"/>
            <a:ext cx="1076190" cy="3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4761" y="4850450"/>
            <a:ext cx="695238" cy="35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5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2100881"/>
            <a:ext cx="2085714" cy="47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7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96770" y="5552440"/>
            <a:ext cx="8054975" cy="117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9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4770" y="5501640"/>
            <a:ext cx="8420100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015238" y="5169118"/>
            <a:ext cx="800000" cy="3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58095" y="5169118"/>
            <a:ext cx="800000" cy="3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5092806"/>
            <a:ext cx="580952" cy="3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285" y="5092806"/>
            <a:ext cx="847619" cy="3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