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23770" y="2943225"/>
            <a:ext cx="77438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61085"/>
            <a:ext cx="4521835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486660"/>
            <a:ext cx="550481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867785"/>
            <a:ext cx="437769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658118"/>
            <a:ext cx="5914285" cy="4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2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69419" y="5950837"/>
            <a:ext cx="420546" cy="41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4441" y="5950837"/>
            <a:ext cx="420546" cy="42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2724710"/>
            <a:ext cx="466666" cy="4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857" y="2724710"/>
            <a:ext cx="466666" cy="4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1286633"/>
            <a:ext cx="961904" cy="4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1428" y="2249602"/>
            <a:ext cx="295238" cy="35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571" y="2259136"/>
            <a:ext cx="285714" cy="34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4070662"/>
            <a:ext cx="285714" cy="34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8571" y="4070662"/>
            <a:ext cx="285714" cy="34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24761" y="4003921"/>
            <a:ext cx="533334" cy="4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957356"/>
            <a:ext cx="523809" cy="38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71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85365" y="5438775"/>
            <a:ext cx="71691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2310" y="5438775"/>
            <a:ext cx="46545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9968" y="6343359"/>
            <a:ext cx="643238" cy="22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55805" y="6343359"/>
            <a:ext cx="492570" cy="22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43809" y="3581674"/>
            <a:ext cx="809523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9523" y="3581674"/>
            <a:ext cx="1314285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6190" y="3581674"/>
            <a:ext cx="809523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43809" y="5067475"/>
            <a:ext cx="1057142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48571" y="5067475"/>
            <a:ext cx="1038095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0476" y="5067475"/>
            <a:ext cx="1057142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1630104"/>
            <a:ext cx="1066666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71" y="1630104"/>
            <a:ext cx="438095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2857" y="1630104"/>
            <a:ext cx="1057142" cy="35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285" y="1630104"/>
            <a:ext cx="800000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7619" y="3127531"/>
            <a:ext cx="1057142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2857" y="3127531"/>
            <a:ext cx="1323809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9047" y="3127531"/>
            <a:ext cx="1038095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29523" y="4453279"/>
            <a:ext cx="942858" cy="41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24761" y="5082770"/>
            <a:ext cx="971428" cy="41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11475" y="2431415"/>
            <a:ext cx="558800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43675" y="2431415"/>
            <a:ext cx="48577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8215" y="2431415"/>
            <a:ext cx="54038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05125" y="3929380"/>
            <a:ext cx="48577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57925" y="3929380"/>
            <a:ext cx="54038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42475" y="3929380"/>
            <a:ext cx="102679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6780" y="1448435"/>
            <a:ext cx="109537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320" y="1448435"/>
            <a:ext cx="59563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7270" y="1448435"/>
            <a:ext cx="57658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2030" y="2933700"/>
            <a:ext cx="59563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33695" y="2933700"/>
            <a:ext cx="109537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54745" y="2933700"/>
            <a:ext cx="101790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0476" y="2076925"/>
            <a:ext cx="485714" cy="4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6190" y="2705589"/>
            <a:ext cx="1342857" cy="4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2857" y="3324728"/>
            <a:ext cx="990476" cy="4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564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77340" y="3122930"/>
            <a:ext cx="322834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43809" y="3344302"/>
            <a:ext cx="3142857" cy="8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05915" y="5419725"/>
            <a:ext cx="310007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43955" y="5457825"/>
            <a:ext cx="3947795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animBg="1"/>
      <p:bldP spid="21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