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7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3.png"/><Relationship Id="rId2" Type="http://schemas.openxmlformats.org/officeDocument/2006/relationships/tags" Target="../tags/tag34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857500"/>
            <a:ext cx="5267325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67740" y="2204720"/>
            <a:ext cx="19024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911860" y="2894330"/>
            <a:ext cx="190246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967740" y="3500755"/>
            <a:ext cx="18999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4152265" y="2204720"/>
            <a:ext cx="207581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4096385" y="2894330"/>
            <a:ext cx="207581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4152265" y="3500755"/>
            <a:ext cx="207327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8"/>
            </p:custDataLst>
          </p:nvPr>
        </p:nvSpPr>
        <p:spPr bwMode="white">
          <a:xfrm>
            <a:off x="7248525" y="2276475"/>
            <a:ext cx="19024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9"/>
            </p:custDataLst>
          </p:nvPr>
        </p:nvSpPr>
        <p:spPr bwMode="white">
          <a:xfrm>
            <a:off x="7192645" y="2935605"/>
            <a:ext cx="18707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0"/>
            </p:custDataLst>
          </p:nvPr>
        </p:nvSpPr>
        <p:spPr bwMode="white">
          <a:xfrm>
            <a:off x="7248525" y="3572510"/>
            <a:ext cx="18999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740" y="2404110"/>
            <a:ext cx="14795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3093720"/>
            <a:ext cx="14795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3792220" y="2348865"/>
            <a:ext cx="14795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3736340" y="3038475"/>
            <a:ext cx="14795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7176135" y="2348865"/>
            <a:ext cx="17595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7120255" y="3038475"/>
            <a:ext cx="17595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556385"/>
            <a:ext cx="431546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557020"/>
            <a:ext cx="8341995" cy="465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581645"/>
            <a:ext cx="3600000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467536"/>
            <a:ext cx="6228571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1930" y="2728595"/>
            <a:ext cx="99523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501166"/>
            <a:ext cx="980952" cy="42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169248"/>
            <a:ext cx="1085714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0000" y="4188336"/>
            <a:ext cx="8704761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857" y="4608273"/>
            <a:ext cx="3857142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2857" y="4617817"/>
            <a:ext cx="5761905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050995"/>
            <a:ext cx="5542857" cy="2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490231"/>
            <a:ext cx="2428571" cy="1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919920"/>
            <a:ext cx="9542857" cy="1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3330511"/>
            <a:ext cx="2419047" cy="2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3349608"/>
            <a:ext cx="6857142" cy="1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16470"/>
            <a:ext cx="10800000" cy="161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98463" y="4547361"/>
            <a:ext cx="9561904" cy="2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517511" y="4967581"/>
            <a:ext cx="2057142" cy="2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927035" y="4977132"/>
            <a:ext cx="7133333" cy="1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258156"/>
            <a:ext cx="2190476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050" y="2684145"/>
            <a:ext cx="1009713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3382351"/>
            <a:ext cx="9104761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809" y="3792016"/>
            <a:ext cx="2180952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5714" y="3801543"/>
            <a:ext cx="7400000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565919"/>
            <a:ext cx="3638095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575464"/>
            <a:ext cx="5819047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014508"/>
            <a:ext cx="1342857" cy="1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415374"/>
            <a:ext cx="9952380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809" y="3844873"/>
            <a:ext cx="9971428" cy="2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4264828"/>
            <a:ext cx="5419047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4285" y="4283917"/>
            <a:ext cx="4380952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047" y="1565222"/>
            <a:ext cx="190476" cy="1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2072332"/>
            <a:ext cx="323809" cy="2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2579441"/>
            <a:ext cx="600000" cy="21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2579441"/>
            <a:ext cx="600000" cy="20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55" y="2981140"/>
            <a:ext cx="10800000" cy="317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880688" y="3601853"/>
            <a:ext cx="190476" cy="1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080688" y="3601853"/>
            <a:ext cx="190476" cy="1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328307" y="3601853"/>
            <a:ext cx="190476" cy="1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994974" y="4146172"/>
            <a:ext cx="447619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2633069" y="4814633"/>
            <a:ext cx="190476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4709160" y="4541520"/>
            <a:ext cx="4483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8900795" y="4613275"/>
            <a:ext cx="4089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2261640" y="5511742"/>
            <a:ext cx="333333" cy="1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white">
          <a:xfrm>
            <a:off x="3804497" y="5654984"/>
            <a:ext cx="314285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white">
          <a:xfrm>
            <a:off x="4956878" y="5654984"/>
            <a:ext cx="466666" cy="2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315887"/>
            <a:ext cx="457142" cy="2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0476" y="1315887"/>
            <a:ext cx="190476" cy="2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2863379"/>
            <a:ext cx="266666" cy="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30655" y="2780665"/>
            <a:ext cx="27178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655820" y="2780665"/>
            <a:ext cx="21971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315200" y="2780665"/>
            <a:ext cx="22479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648678"/>
            <a:ext cx="323809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795" y="2166620"/>
            <a:ext cx="30543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965" y="2872740"/>
            <a:ext cx="4095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5238" y="4355392"/>
            <a:ext cx="323809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714" y="4355392"/>
            <a:ext cx="323809" cy="1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3809" y="1649322"/>
            <a:ext cx="285714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904" y="2250326"/>
            <a:ext cx="247619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904" y="2765473"/>
            <a:ext cx="247619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809" y="3261540"/>
            <a:ext cx="285714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904" y="3795766"/>
            <a:ext cx="247619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1715531"/>
            <a:ext cx="209523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238" y="3183530"/>
            <a:ext cx="247619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658321"/>
            <a:ext cx="219047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3717284"/>
            <a:ext cx="257142" cy="2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4584718"/>
            <a:ext cx="219047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2215" y="1963420"/>
            <a:ext cx="4616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2116103"/>
            <a:ext cx="314285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285" y="2116103"/>
            <a:ext cx="161904" cy="2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9045" y="1963420"/>
            <a:ext cx="4076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64105" y="2697480"/>
            <a:ext cx="5676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9510" y="2697480"/>
            <a:ext cx="4362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333" y="2850236"/>
            <a:ext cx="323809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62895" y="2613025"/>
            <a:ext cx="5308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3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268320"/>
            <a:ext cx="1000000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2268320"/>
            <a:ext cx="1476190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1904" y="2268320"/>
            <a:ext cx="1723809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482" y="2924910"/>
            <a:ext cx="1000000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3864111" y="2924910"/>
            <a:ext cx="1476190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599989" y="2925545"/>
            <a:ext cx="1723809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455844" y="3582770"/>
            <a:ext cx="1723809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2023-12-13T06:03:50Z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