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71750" y="2995295"/>
            <a:ext cx="70485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8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035685"/>
            <a:ext cx="8381365" cy="582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6090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960" y="1379861"/>
            <a:ext cx="249690" cy="29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5842" y="3186104"/>
            <a:ext cx="258013" cy="29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0262" y="4093387"/>
            <a:ext cx="241367" cy="29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6592" y="5824716"/>
            <a:ext cx="1231808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4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213100"/>
            <a:ext cx="3355340" cy="33134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055" y="3140710"/>
            <a:ext cx="3480435" cy="343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2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780665"/>
            <a:ext cx="3253740" cy="38188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0" y="2853055"/>
            <a:ext cx="4784090" cy="379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980440"/>
            <a:ext cx="4480560" cy="2990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0" y="1052830"/>
            <a:ext cx="3973830" cy="298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96340"/>
            <a:ext cx="8782050" cy="373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052830"/>
            <a:ext cx="8754745" cy="371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5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40" y="3500755"/>
            <a:ext cx="4222750" cy="26739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5" y="3500755"/>
            <a:ext cx="4159885" cy="2691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