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4345" y="2581275"/>
            <a:ext cx="6162675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43780" y="1064260"/>
            <a:ext cx="386651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4730" y="2510155"/>
            <a:ext cx="389445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43780" y="3974465"/>
            <a:ext cx="386651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48715" y="1061085"/>
            <a:ext cx="263906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2493010"/>
            <a:ext cx="339026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2460" y="3429000"/>
            <a:ext cx="339026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95325" y="4581525"/>
            <a:ext cx="339026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6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56055" y="4440555"/>
            <a:ext cx="390842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6143" y="5660548"/>
            <a:ext cx="3369562" cy="3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3375" y="6314058"/>
            <a:ext cx="6268600" cy="32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53333" y="3907576"/>
            <a:ext cx="295238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5238" y="4193509"/>
            <a:ext cx="819047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857" y="4488973"/>
            <a:ext cx="285714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4710" y="5346700"/>
            <a:ext cx="73977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9047" y="5623173"/>
            <a:ext cx="542857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990" y="2601595"/>
            <a:ext cx="65849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7815" y="2601595"/>
            <a:ext cx="74295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666" y="4316562"/>
            <a:ext cx="552380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1468499"/>
            <a:ext cx="542857" cy="35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1468499"/>
            <a:ext cx="542857" cy="35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77142" y="3220915"/>
            <a:ext cx="390476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619" y="5469831"/>
            <a:ext cx="409523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526199"/>
            <a:ext cx="466666" cy="46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4824127"/>
            <a:ext cx="400000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9527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79600" y="3211195"/>
            <a:ext cx="24085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6540" y="4389755"/>
            <a:ext cx="214312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6557" y="5563182"/>
            <a:ext cx="1739139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1352" y="6269518"/>
            <a:ext cx="3150615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405630" y="3948430"/>
            <a:ext cx="369697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380" y="1051560"/>
            <a:ext cx="378079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30" y="2466975"/>
            <a:ext cx="395478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