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04720"/>
            <a:ext cx="10893425" cy="2232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5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94008" y="4324305"/>
            <a:ext cx="1199025" cy="22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8430" y="4998720"/>
            <a:ext cx="236156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6043295"/>
            <a:ext cx="25501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8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19605" y="5013325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3143885" y="5085080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4368165" y="5140325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5520055" y="5140325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1919605" y="6021070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3071495" y="6021070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white">
          <a:xfrm>
            <a:off x="4224020" y="6029960"/>
            <a:ext cx="3086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1703705" y="3133725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3431540" y="3213100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5231765" y="3260725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6960235" y="3140710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8688070" y="3140710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1703705" y="4725035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8"/>
            </p:custDataLst>
          </p:nvPr>
        </p:nvSpPr>
        <p:spPr bwMode="white">
          <a:xfrm>
            <a:off x="3431540" y="4725035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white">
          <a:xfrm>
            <a:off x="5160010" y="4852035"/>
            <a:ext cx="60007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9473" y="1402829"/>
            <a:ext cx="290265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9157" y="1402829"/>
            <a:ext cx="290265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1839" y="1402829"/>
            <a:ext cx="280902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6000" y="1964780"/>
            <a:ext cx="524350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4385" y="1964780"/>
            <a:ext cx="524350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839" y="2966926"/>
            <a:ext cx="280902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5523" y="2966926"/>
            <a:ext cx="290265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2661" y="2966926"/>
            <a:ext cx="280902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5363" y="3519512"/>
            <a:ext cx="280902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52661" y="3519512"/>
            <a:ext cx="280902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39899" y="4671512"/>
            <a:ext cx="926977" cy="40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90486" y="4652780"/>
            <a:ext cx="964431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43639" y="5308390"/>
            <a:ext cx="936340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21172" y="5917170"/>
            <a:ext cx="973794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57880" y="2583815"/>
            <a:ext cx="95186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2860462"/>
            <a:ext cx="285714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2655" y="4166870"/>
            <a:ext cx="92202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29523" y="4453257"/>
            <a:ext cx="285714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180" y="1448435"/>
            <a:ext cx="80454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1724390"/>
            <a:ext cx="552380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2997200"/>
            <a:ext cx="86169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3809" y="3305362"/>
            <a:ext cx="285714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24000" y="4347210"/>
            <a:ext cx="306324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2890" y="5772150"/>
            <a:ext cx="5779135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3047" y="3579976"/>
            <a:ext cx="2866793" cy="73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3047" y="4858056"/>
            <a:ext cx="3074031" cy="72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620" y="6084570"/>
            <a:ext cx="869188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2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27974" y="4582876"/>
            <a:ext cx="2832253" cy="72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6662" y="5861909"/>
            <a:ext cx="4126750" cy="73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