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5800" y="3033395"/>
            <a:ext cx="108204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110"/>
            <a:ext cx="10800000" cy="5554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1271905" y="3933190"/>
            <a:ext cx="23495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271905" y="5229225"/>
            <a:ext cx="23495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5951855" y="4039870"/>
            <a:ext cx="23495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5951855" y="5335905"/>
            <a:ext cx="23495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" grpId="0" bldLvl="0" animBg="1"/>
      <p:bldP spid="26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white">
          <a:xfrm>
            <a:off x="623570" y="2564765"/>
            <a:ext cx="23495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23570" y="3860800"/>
            <a:ext cx="23495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5375910" y="2564765"/>
            <a:ext cx="23495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5375910" y="3860800"/>
            <a:ext cx="23495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8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36758" y="3311746"/>
            <a:ext cx="251719" cy="3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1074" y="3319870"/>
            <a:ext cx="251718" cy="29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0515" y="3547345"/>
            <a:ext cx="243599" cy="3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2235" y="4440998"/>
            <a:ext cx="2273599" cy="34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56438" y="5131548"/>
            <a:ext cx="430359" cy="29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49354" y="5131548"/>
            <a:ext cx="251719" cy="29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36915" y="5367148"/>
            <a:ext cx="243599" cy="3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32235" y="6252677"/>
            <a:ext cx="2273599" cy="3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3815080" y="3279140"/>
            <a:ext cx="57912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62980" y="3250565"/>
            <a:ext cx="57912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86395" y="3288665"/>
            <a:ext cx="57912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9870" y="3279140"/>
            <a:ext cx="57912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39047" y="4949168"/>
            <a:ext cx="761904" cy="87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96190" y="4958706"/>
            <a:ext cx="761904" cy="87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81730" y="4878070"/>
            <a:ext cx="72009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20" grpId="0" animBg="1"/>
      <p:bldP spid="21" grpId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700952" y="4423504"/>
            <a:ext cx="285714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4285" y="4423504"/>
            <a:ext cx="533333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84190" y="1305560"/>
            <a:ext cx="83248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571" y="1621122"/>
            <a:ext cx="533334" cy="3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2175" y="3845560"/>
            <a:ext cx="68135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1315110"/>
            <a:ext cx="285714" cy="34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1315110"/>
            <a:ext cx="295238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1315110"/>
            <a:ext cx="285715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142" y="1315110"/>
            <a:ext cx="542857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1904" y="2859109"/>
            <a:ext cx="295238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1428" y="2868640"/>
            <a:ext cx="295238" cy="34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58095" y="2859109"/>
            <a:ext cx="523809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24761" y="2859109"/>
            <a:ext cx="285714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0323" y="1515060"/>
            <a:ext cx="275752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1523" y="1515060"/>
            <a:ext cx="275752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1619" y="1515060"/>
            <a:ext cx="275752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9847" y="1515060"/>
            <a:ext cx="231276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6761" y="2708012"/>
            <a:ext cx="240171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30323" y="2966188"/>
            <a:ext cx="275752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8971" y="3233267"/>
            <a:ext cx="266857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45961" y="4417316"/>
            <a:ext cx="489238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49542" y="4417316"/>
            <a:ext cx="266857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30742" y="4417316"/>
            <a:ext cx="275752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92285" y="4417316"/>
            <a:ext cx="275752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37923" y="5601366"/>
            <a:ext cx="275752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19276" y="5859542"/>
            <a:ext cx="275752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46819" y="6144426"/>
            <a:ext cx="266857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1315285"/>
            <a:ext cx="285714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1315285"/>
            <a:ext cx="295238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0952" y="1315285"/>
            <a:ext cx="247619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000" y="1315285"/>
            <a:ext cx="285715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4761" y="2860071"/>
            <a:ext cx="295238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6666" y="2869607"/>
            <a:ext cx="285714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047" y="2860071"/>
            <a:ext cx="285714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29523" y="2860071"/>
            <a:ext cx="533333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73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17217" y="4312800"/>
            <a:ext cx="509165" cy="23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6484" y="4312800"/>
            <a:ext cx="672825" cy="23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6770" y="4931410"/>
            <a:ext cx="9937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4470" y="4883150"/>
            <a:ext cx="85534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56535" y="5919470"/>
            <a:ext cx="52324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35675" y="5919470"/>
            <a:ext cx="63055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1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653030" y="1978025"/>
            <a:ext cx="1268730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142" y="2385077"/>
            <a:ext cx="295238" cy="35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0395" y="1967865"/>
            <a:ext cx="125539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53030" y="3429635"/>
            <a:ext cx="998220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77142" y="3779058"/>
            <a:ext cx="285714" cy="343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71660" y="3356610"/>
            <a:ext cx="138684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1" grpId="0" bldLvl="0" animBg="1"/>
      <p:bldP spid="17" grpId="0" bldLvl="0" animBg="1"/>
      <p:bldP spid="18" grpId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927985" y="2204720"/>
            <a:ext cx="1268730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671945" y="2204720"/>
            <a:ext cx="106553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9857105" y="2266315"/>
            <a:ext cx="125539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3215640" y="3573145"/>
            <a:ext cx="998220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6600190" y="3573145"/>
            <a:ext cx="106553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white">
          <a:xfrm>
            <a:off x="9818370" y="3655060"/>
            <a:ext cx="138684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2023-12-13T07:46:26Z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