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4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14350" y="2800350"/>
            <a:ext cx="11163300" cy="1257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6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67790" y="2937510"/>
            <a:ext cx="3898265" cy="1147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555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478915" y="3870325"/>
            <a:ext cx="2469515" cy="89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487170" y="5220335"/>
            <a:ext cx="509905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9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1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681990" y="1264285"/>
            <a:ext cx="3707130" cy="85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727575" y="1269365"/>
            <a:ext cx="3893820" cy="1103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81355" y="2637155"/>
            <a:ext cx="3679825" cy="94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655820" y="2565400"/>
            <a:ext cx="3679825" cy="94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3"/>
            </p:custDataLst>
          </p:nvPr>
        </p:nvSpPr>
        <p:spPr bwMode="white">
          <a:xfrm>
            <a:off x="335280" y="4005580"/>
            <a:ext cx="10065385" cy="94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8" grpId="0" bldLvl="0" animBg="1"/>
      <p:bldP spid="35" grpId="0" bldLvl="0" animBg="1"/>
      <p:bldP spid="2" grpId="0" bldLvl="0" animBg="1"/>
      <p:bldP spid="3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897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891155" y="3812540"/>
            <a:ext cx="1473200" cy="96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93850" y="6014085"/>
            <a:ext cx="505460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600190" y="4941570"/>
            <a:ext cx="928370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9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786666" y="2087286"/>
            <a:ext cx="1466666" cy="43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43809" y="2134948"/>
            <a:ext cx="1885714" cy="371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9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34285" y="1248353"/>
            <a:ext cx="257142" cy="34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24761" y="1248353"/>
            <a:ext cx="276190" cy="34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86666" y="1248353"/>
            <a:ext cx="285715" cy="34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15238" y="1820120"/>
            <a:ext cx="285714" cy="34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24761" y="1810591"/>
            <a:ext cx="285714" cy="352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53333" y="1810591"/>
            <a:ext cx="552380" cy="352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15238" y="2792124"/>
            <a:ext cx="295238" cy="352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24761" y="2801653"/>
            <a:ext cx="285714" cy="34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86666" y="2792124"/>
            <a:ext cx="285715" cy="352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805714" y="3363890"/>
            <a:ext cx="295238" cy="352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624761" y="3363890"/>
            <a:ext cx="276190" cy="352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472380" y="3363890"/>
            <a:ext cx="533334" cy="352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386666" y="4469306"/>
            <a:ext cx="933333" cy="409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58095" y="5145897"/>
            <a:ext cx="961904" cy="41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8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941320" y="5109845"/>
            <a:ext cx="504190" cy="1074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39047" y="5109538"/>
            <a:ext cx="295238" cy="343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77710" y="5109845"/>
            <a:ext cx="598805" cy="1073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96190" y="5109538"/>
            <a:ext cx="285714" cy="343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843809" y="5691082"/>
            <a:ext cx="514285" cy="343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872380" y="5681548"/>
            <a:ext cx="552381" cy="352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animBg="1"/>
      <p:bldP spid="9" grpId="0" bldLvl="0" animBg="1"/>
      <p:bldP spid="10" grpId="0" animBg="1"/>
      <p:bldP spid="12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0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509010" y="2305685"/>
            <a:ext cx="845185" cy="106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74405" y="2315210"/>
            <a:ext cx="756285" cy="105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99485" y="3858260"/>
            <a:ext cx="659130" cy="105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574405" y="3858260"/>
            <a:ext cx="835025" cy="1114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2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3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62555" y="1410970"/>
            <a:ext cx="816610" cy="101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88580" y="1410970"/>
            <a:ext cx="609600" cy="99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58110" y="2967355"/>
            <a:ext cx="926465" cy="1088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77785" y="2967355"/>
            <a:ext cx="845185" cy="1020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6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243809" y="2945821"/>
            <a:ext cx="2276190" cy="800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8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315" y="2821940"/>
            <a:ext cx="3481070" cy="110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2023-12-13T08:59:14Z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