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3068955"/>
            <a:ext cx="1108329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0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78255" y="6007100"/>
            <a:ext cx="284480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05714" y="4080531"/>
            <a:ext cx="3361904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36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264438" y="4966040"/>
            <a:ext cx="1385842" cy="23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388082" y="4966040"/>
            <a:ext cx="1385842" cy="23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6941" y="5472171"/>
            <a:ext cx="1055879" cy="1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60585" y="5472171"/>
            <a:ext cx="1055879" cy="1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64438" y="5934292"/>
            <a:ext cx="1385842" cy="23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388082" y="5934292"/>
            <a:ext cx="1385842" cy="23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31441" y="6429421"/>
            <a:ext cx="1836791" cy="18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360585" y="6429421"/>
            <a:ext cx="1836791" cy="18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760" y="3573145"/>
            <a:ext cx="173863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4151630" y="3644900"/>
            <a:ext cx="173863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1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57850" y="2005965"/>
            <a:ext cx="227139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165" y="2005965"/>
            <a:ext cx="2379980" cy="164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286" y="3977972"/>
            <a:ext cx="2282387" cy="36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10011" y="3977972"/>
            <a:ext cx="2186926" cy="35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286" y="4768561"/>
            <a:ext cx="1510020" cy="28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57941" y="4785936"/>
            <a:ext cx="242991" cy="26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286" y="5498334"/>
            <a:ext cx="2282387" cy="36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710011" y="5498334"/>
            <a:ext cx="2186926" cy="36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286" y="6297610"/>
            <a:ext cx="2941937" cy="28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657941" y="6297610"/>
            <a:ext cx="2490666" cy="28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5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7070" y="2084070"/>
            <a:ext cx="2473325" cy="157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1155" y="2084070"/>
            <a:ext cx="2391410" cy="169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6824" y="4001394"/>
            <a:ext cx="2173009" cy="34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80714" y="4001394"/>
            <a:ext cx="2090069" cy="34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6824" y="4756668"/>
            <a:ext cx="1434849" cy="27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439245" y="4756668"/>
            <a:ext cx="1592434" cy="27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6824" y="5453844"/>
            <a:ext cx="2173009" cy="34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80714" y="5453844"/>
            <a:ext cx="2090069" cy="34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6824" y="6209118"/>
            <a:ext cx="2811641" cy="28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439245" y="6209118"/>
            <a:ext cx="2770172" cy="28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1773056"/>
            <a:ext cx="942857" cy="4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1904" y="2316631"/>
            <a:ext cx="942857" cy="4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145" y="2273300"/>
            <a:ext cx="48514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910476" y="3128449"/>
            <a:ext cx="466666" cy="45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905700"/>
            <a:ext cx="10800000" cy="186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9978517" y="5048849"/>
            <a:ext cx="409523" cy="3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9047" y="2060119"/>
            <a:ext cx="409523" cy="35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904" y="3845016"/>
            <a:ext cx="466666" cy="45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9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383452" y="3261335"/>
            <a:ext cx="211605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6437" y="3261335"/>
            <a:ext cx="472042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9511" y="4149369"/>
            <a:ext cx="455765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6437" y="4149369"/>
            <a:ext cx="472042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67175" y="5029256"/>
            <a:ext cx="244159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06437" y="5029256"/>
            <a:ext cx="480180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67175" y="5917289"/>
            <a:ext cx="244159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16912" y="5917289"/>
            <a:ext cx="675508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15440" y="4088130"/>
            <a:ext cx="64173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7142" y="4964686"/>
            <a:ext cx="904761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041005" y="3933190"/>
            <a:ext cx="30448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